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Departe-ntr-o iesle, de nimeni știut</a:t>
            </a:r>
            <a:br/>
            <a:r>
              <a:t>Culcat printre vite, Isus s-a născut.</a:t>
            </a:r>
            <a:br/>
            <a:r>
              <a:t>Îi cântă și-L leagănă stele de-argint</a:t>
            </a:r>
            <a:br/>
            <a:r>
              <a:t>Și-ncet Copilașul adoarme zâmbind.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Doar vitele-n grajd zgomotos îl trezesc</a:t>
            </a:r>
            <a:br/>
            <a:r>
              <a:t>Duios le privește și se liniștesc.</a:t>
            </a:r>
            <a:br/>
            <a:r>
              <a:t>O Prunc minunat, mulțumim c-ai venit</a:t>
            </a:r>
            <a:br/>
            <a:r>
              <a:t>Și-n ieslea săracă adânc te-ai smerit.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Rămâi drag Isuse, cu noi, Te rugăm</a:t>
            </a:r>
            <a:br/>
            <a:r>
              <a:t>N-avem bogății dar tot ce-avem Îți dăm</a:t>
            </a:r>
            <a:br/>
            <a:r>
              <a:t>Iar Tu dă-ne binecuvântarea Ta</a:t>
            </a:r>
            <a:br/>
            <a:r>
              <a:t>Și viața întreagă la iesle vom sta.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