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Doamne, Tu ești Dumnezeu</a:t>
            </a:r>
            <a:br/>
            <a:r>
              <a:t>Și vei domni în veci.</a:t>
            </a:r>
            <a:br/>
            <a:r>
              <a:t>Întreg pământul este plin de slava Ta.</a:t>
            </a:r>
            <a:br/>
            <a:r>
              <a:t>Mereu veghezi să-mplinești</a:t>
            </a:r>
            <a:br/>
            <a:r>
              <a:t>Cuvântul Tău cel Sfânt,</a:t>
            </a:r>
            <a:br/>
            <a:r>
              <a:t>Prin dragoste ne conduci</a:t>
            </a:r>
            <a:br/>
            <a:r>
              <a:t>Pe-al vieții drum.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Să fii înălțat, să fii înălțat</a:t>
            </a:r>
            <a:br/>
            <a:r>
              <a:t>Domn al dragostei, Împărat!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Doamne, Tu ești Dumnezeu</a:t>
            </a:r>
            <a:br/>
            <a:r>
              <a:t>Și vei domni în veci.</a:t>
            </a:r>
            <a:br/>
            <a:r>
              <a:t>Întreg pământul este plin de slava Ta.</a:t>
            </a:r>
            <a:br/>
            <a:r>
              <a:t>Ești Creator desăvârșit</a:t>
            </a:r>
            <a:br/>
            <a:r>
              <a:t>Dreptatea Ta vedem</a:t>
            </a:r>
            <a:br/>
            <a:r>
              <a:t>Cum se-mplinește zi de zi</a:t>
            </a:r>
            <a:br/>
            <a:r>
              <a:t>În ce-ai promis.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