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Domnul este păstorul meu nu sunt îngrijorat</a:t>
            </a:r>
            <a:br/>
            <a:r>
              <a:t>Și n-am de ce să mă îndoiesc sunt răscumpărat</a:t>
            </a:r>
            <a:br/>
            <a:r>
              <a:t>Orișiunde-aș umbla eu știu El e tăria mea</a:t>
            </a:r>
            <a:br/>
            <a:r>
              <a:t>Și-n valea morții de-aș umbla El poartă grija mea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Domnul mie Păstor și Mântuitor</a:t>
            </a:r>
            <a:br/>
            <a:r>
              <a:t>El e Domnul meu mereu, mereu</a:t>
            </a:r>
            <a:br/>
            <a:r>
              <a:t>Minunat Păstor și ocrotitor</a:t>
            </a:r>
            <a:br/>
            <a:r>
              <a:t>Poartă grija mea totdeauna</a:t>
            </a:r>
            <a:br/>
            <a:r>
              <a:t>O ce bun ce minunat e-al meu Păstor</a:t>
            </a:r>
            <a:br/>
            <a:r>
              <a:t>Mă va-nsoți totdeauna cu dragoste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Fericirea-ndurarea Lui mă va-nsoți mereu</a:t>
            </a:r>
            <a:br/>
            <a:r>
              <a:t>În toate zilele vieții voi fi păzit de rău</a:t>
            </a:r>
            <a:br/>
            <a:r>
              <a:t>Mă conduce cu mîna Sa nu sînt îngrijorat</a:t>
            </a:r>
            <a:br/>
            <a:r>
              <a:t>Sufletul meu e înviorat sunt răscumpărat.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