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Două mâini, Doamne, astăzi se unesc</a:t>
            </a:r>
            <a:br/>
            <a:r>
              <a:t>Pe-acest drum împreună ei pășesc.</a:t>
            </a:r>
            <a:br/>
            <a:r>
              <a:t>Te rugăm lângă ei să fi mereu</a:t>
            </a:r>
            <a:br/>
            <a:r>
              <a:t>În credința că Tu ești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Să-i conduci cu mâna Ta</a:t>
            </a:r>
            <a:br/>
            <a:r>
              <a:t>Tu-i poți binecuvânta.</a:t>
            </a:r>
            <a:br/>
            <a:r>
              <a:t>Ține-i lângă brațul Tău</a:t>
            </a:r>
            <a:br/>
            <a:r>
              <a:t>Să fie feriți de rău.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rugăm, Doamne, când sunt în necaz</a:t>
            </a:r>
            <a:br/>
            <a:r>
              <a:t>Să le ștergi lacrima de pe obraz</a:t>
            </a:r>
            <a:br/>
            <a:r>
              <a:t>Să-nțeleagă că ești de partea lor</a:t>
            </a:r>
            <a:br/>
            <a:r>
              <a:t>Și-n toate le ești sprijin și-ajutor.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 rugăm, la perechea aceasta</a:t>
            </a:r>
            <a:br/>
            <a:r>
              <a:t>Să îi dai Tu mereu din pacea Ta.</a:t>
            </a:r>
            <a:br/>
            <a:r>
              <a:t>Să le fii sprijin chiar și în nevoi,</a:t>
            </a:r>
            <a:br/>
            <a:r>
              <a:t>Fă-i, Doamne una pe amândoi.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