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Dragoste divină, sfântă</a:t>
            </a:r>
            <a:br/>
            <a:r>
              <a:t>Ce adânc te dăruiești</a:t>
            </a:r>
            <a:br/>
            <a:r>
              <a:t>Și din inima Lui Isus</a:t>
            </a:r>
            <a:br/>
            <a:r>
              <a:t>Peste vremi aceeași ești!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El în cer ne va deschide</a:t>
            </a:r>
            <a:br/>
            <a:r>
              <a:t>Poarta de mărgăritar</a:t>
            </a:r>
            <a:br/>
            <a:r>
              <a:t>Și spălați în al Lui sânge</a:t>
            </a:r>
            <a:br/>
            <a:r>
              <a:t>Vom păși, salvați prin har.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Ca o fiară urmărită</a:t>
            </a:r>
            <a:br/>
            <a:r>
              <a:t>Ca un șoim lovit eram</a:t>
            </a:r>
            <a:br/>
            <a:r>
              <a:t>Isus m-a scăpat de moarte</a:t>
            </a:r>
            <a:br/>
            <a:r>
              <a:t>Peste răni a pus balsam.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Dragoste divină, sfântă</a:t>
            </a:r>
            <a:br/>
            <a:r>
              <a:t>Mi-ai iertat orice păcat</a:t>
            </a:r>
            <a:br/>
            <a:r>
              <a:t>Voi cânta de fericire</a:t>
            </a:r>
            <a:br/>
            <a:r>
              <a:t>Toată viața neîncetat.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Iar în clipa înserării</a:t>
            </a:r>
            <a:br/>
            <a:r>
              <a:t>Când trudit ajung la prag</a:t>
            </a:r>
            <a:br/>
            <a:r>
              <a:t>Voi intra privind la Isus</a:t>
            </a:r>
            <a:br/>
            <a:r>
              <a:t>Într-al sfinților șirag.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