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a-ntipărit, omule,</a:t>
            </a:r>
            <a:br/>
            <a:r>
              <a:t>În gândul tău veșnicia</a:t>
            </a:r>
            <a:br/>
            <a:r>
              <a:t>Când te-a binecuvântat</a:t>
            </a:r>
            <a:br/>
            <a:r>
              <a:t>Și din Duhul Său ți-a dat.</a:t>
            </a:r>
            <a:br/>
            <a:r>
              <a:t>Cât de bine ți-a lăsat El bucuria.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la El avem întipărirea</a:t>
            </a:r>
            <a:br/>
            <a:r>
              <a:t>Nu suntem noi doar o întâmplare</a:t>
            </a:r>
            <a:br/>
            <a:r>
              <a:t>El ne-a dat mișcarea și gândirea</a:t>
            </a:r>
            <a:br/>
            <a:r>
              <a:t>El e Dumnezeul nostru mare.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când te-a creat</a:t>
            </a:r>
            <a:br/>
            <a:r>
              <a:t>După asemănarea Sa în grădină</a:t>
            </a:r>
            <a:br/>
            <a:r>
              <a:t>Te-a făcut superior</a:t>
            </a:r>
            <a:br/>
            <a:r>
              <a:t>Să ai chip strălucitor,</a:t>
            </a:r>
            <a:br/>
            <a:r>
              <a:t>În lumină să fi rege tuturor.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Dumnezeu e creator</a:t>
            </a:r>
            <a:br/>
            <a:r>
              <a:t>Mâna Lui a întocmit aurore</a:t>
            </a:r>
            <a:br/>
            <a:r>
              <a:t>Și pe tine te-a creat</a:t>
            </a:r>
            <a:br/>
            <a:r>
              <a:t>Ca să fi cu-adevărat</a:t>
            </a:r>
            <a:br/>
            <a:r>
              <a:t>Să-L lușești cu-al tău talant pe vecie.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Omule, al tău destin</a:t>
            </a:r>
            <a:br/>
            <a:r>
              <a:t>Nu-i o groapă cu pelin-putrezirea</a:t>
            </a:r>
            <a:br/>
            <a:r>
              <a:t>Tu ai fost creat, să știi</a:t>
            </a:r>
            <a:br/>
            <a:r>
              <a:t>Să ajungi în veșnicii</a:t>
            </a:r>
            <a:br/>
            <a:r>
              <a:t>Unde-n veci de veci va fi nemurirea.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