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Ești calea mea și pașii mei</a:t>
            </a:r>
            <a:br/>
            <a:r>
              <a:t>Alături de Tine mereu</a:t>
            </a:r>
            <a:br/>
            <a:r>
              <a:t>În Tine mă-ncred, ușor e s-o fac</a:t>
            </a:r>
            <a:br/>
            <a:r>
              <a:t>Căci tu ești Domn cu-adevărat.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Cu-adevărat Rege și Domn</a:t>
            </a:r>
            <a:br/>
            <a:r>
              <a:t>Cu-adevărat ești Domnul meu</a:t>
            </a:r>
            <a:br/>
            <a:r>
              <a:t>Cu-adevărat vreau să Te văd</a:t>
            </a:r>
            <a:br/>
            <a:r>
              <a:t>Cu-adevărat</a:t>
            </a:r>
            <a:br/>
            <a:r>
              <a:t>Cu-adevărat ai înviat</a:t>
            </a:r>
            <a:br/>
            <a:r>
              <a:t>Cu-adevărat m-ai iertat</a:t>
            </a:r>
            <a:br/>
            <a:r>
              <a:t>Cu-adevărat vreau să Te văd</a:t>
            </a:r>
            <a:br/>
            <a:r>
              <a:t>Cu-adevărat.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vei veni peste o vreme</a:t>
            </a:r>
            <a:br/>
            <a:r>
              <a:t>Și-mpreună vom fi</a:t>
            </a:r>
            <a:br/>
            <a:r>
              <a:t>Ai înviat și Te-ai înălțat</a:t>
            </a:r>
            <a:br/>
            <a:r>
              <a:t>Ai biruit cu-adevărat.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