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Ești tu gata de plecare? Da, Domnul meu,</a:t>
            </a:r>
            <a:br/>
            <a:r>
              <a:t>Și veghezi în așteptare? Da, Domnul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Aș vrea să zbor (x2)</a:t>
            </a:r>
            <a:br/>
            <a:r>
              <a:t>Mai sus de nori,</a:t>
            </a:r>
            <a:br/>
            <a:r>
              <a:t>Să mă-ntâlnesc cu El,</a:t>
            </a:r>
            <a:br/>
            <a:r>
              <a:t>Aș vrea să zbor.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 lăsa tu totul oare? Da, Domnul meu,</a:t>
            </a:r>
            <a:br/>
            <a:r>
              <a:t>Și veghezi în așteptare? Da, Domnul meu.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Esti tu gata chiar acuma? Da, Domnul meu,</a:t>
            </a:r>
            <a:br/>
            <a:r>
              <a:t>Ca să poți primi cununa? Da, Domnul meu.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Ți-ai păstrat haina curată? Da, Domnul meu,</a:t>
            </a:r>
            <a:br/>
            <a:r>
              <a:t>Pentru nunta minunată? Da Domnul meu.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curând în fericire Îl vom vedea</a:t>
            </a:r>
            <a:br/>
            <a:r>
              <a:t>Și cu Domnul în mărire noi vom cânta.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