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E-o minune când soarele-apune</a:t>
            </a:r>
            <a:br/>
            <a:r>
              <a:t>Minune din veșnicii,</a:t>
            </a:r>
            <a:br/>
            <a:r>
              <a:t>Dar mai mare-i minunea din inimă</a:t>
            </a:r>
            <a:br/>
            <a:r>
              <a:t>E minunea că El m-a iubit.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Minunat e Domnul meu! (Isus)</a:t>
            </a:r>
            <a:br/>
            <a:r>
              <a:t>Mai minunat e El (doar El)</a:t>
            </a:r>
            <a:br/>
            <a:r>
              <a:t>Decât orice pe pământ (și-n cer)</a:t>
            </a:r>
            <a:br/>
            <a:r>
              <a:t>Minunat e Domnul Sfânt!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Minunat e Domnul meu! (Isus)</a:t>
            </a:r>
            <a:br/>
            <a:r>
              <a:t>Mai minunat e El (doar El)</a:t>
            </a:r>
            <a:br/>
            <a:r>
              <a:t>Decât orice pe pământ (și-n cer)</a:t>
            </a:r>
            <a:br/>
            <a:r>
              <a:t>Minunat e Domnul Sfânt!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E-o minune și ziua și noaptea</a:t>
            </a:r>
            <a:br/>
            <a:r>
              <a:t>Minune din veșnicii,</a:t>
            </a:r>
            <a:br/>
            <a:r>
              <a:t>Dar mai mare-i minunea din inimă</a:t>
            </a:r>
            <a:br/>
            <a:r>
              <a:t>E minunea că El m-a iubit.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Minunat e Domnul meu! (Isus)</a:t>
            </a:r>
            <a:br/>
            <a:r>
              <a:t>Mai minunat e El (doar El)</a:t>
            </a:r>
            <a:br/>
            <a:r>
              <a:t>Decât orice pe pământ (și-n cer)</a:t>
            </a:r>
            <a:br/>
            <a:r>
              <a:t>Minunat e Domnul Sfânt!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E-o minune și vara și iarna</a:t>
            </a:r>
            <a:br/>
            <a:r>
              <a:t>Minune din veșnicii,</a:t>
            </a:r>
            <a:br/>
            <a:r>
              <a:t>Dar mai mare-i minunea din inimă</a:t>
            </a:r>
            <a:br/>
            <a:r>
              <a:t>E minunea că El m-a iubit.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Minunat e Domnul meu! (Isus)</a:t>
            </a:r>
            <a:br/>
            <a:r>
              <a:t>Mai minunat e El (doar El)</a:t>
            </a:r>
            <a:br/>
            <a:r>
              <a:t>Decât orice pe pământ (și-n cer)</a:t>
            </a:r>
            <a:br/>
            <a:r>
              <a:t>Minunat e Domnul Sfânt!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E-o minune întreg universul</a:t>
            </a:r>
            <a:br/>
            <a:r>
              <a:t>Minune din veșnicii,</a:t>
            </a:r>
            <a:br/>
            <a:r>
              <a:t>Dar mai mare-i minunea din inimă</a:t>
            </a:r>
            <a:br/>
            <a:r>
              <a:t>E minunea că El m-a iubit.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Minunat e Domnul meu! (Isus)</a:t>
            </a:r>
            <a:br/>
            <a:r>
              <a:t>Mai minunat e El (doar El)</a:t>
            </a:r>
            <a:br/>
            <a:r>
              <a:t>Decât orice pe pământ (și-n cer)</a:t>
            </a:r>
            <a:br/>
            <a:r>
              <a:t>Minunat e Domnul Sfânt!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E-o minune întreaga-mi făptură ...</a:t>
            </a:r>
            <a:br/>
            <a:r>
              <a:t>Minune din veșnicii,</a:t>
            </a:r>
            <a:br/>
            <a:r>
              <a:t>Dar mai mare-i minunea din inimă</a:t>
            </a:r>
            <a:br/>
            <a:r>
              <a:t>E minunea că El m-a iubit.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