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n-a promis doar cerul senin,</a:t>
            </a:r>
            <a:br/>
            <a:r>
              <a:t>Nici flori pe cale, fără pelin,</a:t>
            </a:r>
            <a:br/>
            <a:r>
              <a:t>N-a promis soare fără de ploi,</a:t>
            </a:r>
            <a:br/>
            <a:r>
              <a:t>Nici bucuria fără nevoi.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ne-a promis din puterea Sa,</a:t>
            </a:r>
            <a:br/>
            <a:r>
              <a:t>Pe drum lumină că ne va da,</a:t>
            </a:r>
            <a:br/>
            <a:r>
              <a:t>Al Său bogat har în încercări</a:t>
            </a:r>
            <a:br/>
            <a:r>
              <a:t>Și mângâiere în întristări.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n-a promis căi fără dureri,</a:t>
            </a:r>
            <a:br/>
            <a:r>
              <a:t>Fără ispite, fără poveri</a:t>
            </a:r>
            <a:br/>
            <a:r>
              <a:t>Și nici n-a spus El că vom avea</a:t>
            </a:r>
            <a:br/>
            <a:r>
              <a:t>Cruci mai ușoare decât 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n-a promis drum larg și ușor,</a:t>
            </a:r>
            <a:br/>
            <a:r>
              <a:t>Să poți umbla fără ajutor</a:t>
            </a:r>
            <a:br/>
            <a:r>
              <a:t>Și nici pe drum că nu vor fi stânci,</a:t>
            </a:r>
            <a:br/>
            <a:r>
              <a:t>Că n-ai să treci și prin văi adânci.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