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El ne-a iubit venind în lume</a:t>
            </a:r>
            <a:br/>
            <a:r>
              <a:t>Ca noi, pierduți, să fim salvați.</a:t>
            </a:r>
            <a:br/>
            <a:r>
              <a:t>Prin sângele vărsat pe cruce,</a:t>
            </a:r>
            <a:br/>
            <a:r>
              <a:t>La Golgota, Isus Hristos ne-a mântuit.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Știind că-I viu, pot învinge teama.</a:t>
            </a:r>
            <a:br/>
            <a:r>
              <a:t>Și eu sunt viu căci m-a salvat,</a:t>
            </a:r>
            <a:br/>
            <a:r>
              <a:t>Iar când ispita grea mă va ajunge</a:t>
            </a:r>
            <a:br/>
            <a:r>
              <a:t>Prin Harul Său mă simt mereu eliberat.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Ca un copil ce se încrede</a:t>
            </a:r>
            <a:br/>
            <a:r>
              <a:t>În tatăl său pe-acest pământ</a:t>
            </a:r>
            <a:br/>
            <a:r>
              <a:t>Așa mă-ncred și eu în Domnul</a:t>
            </a:r>
            <a:br/>
            <a:r>
              <a:t>Căci de păcate mari El m-a eliberat.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Știind că-I viu, pot învinge teama.</a:t>
            </a:r>
            <a:br/>
            <a:r>
              <a:t>Și eu sunt viu căci m-a salvat,</a:t>
            </a:r>
            <a:br/>
            <a:r>
              <a:t>Iar când ispita grea mă va ajunge</a:t>
            </a:r>
            <a:br/>
            <a:r>
              <a:t>Prin Harul Său mă simt mereu eliberat.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Când voi intra în veșnicie,</a:t>
            </a:r>
            <a:br/>
            <a:r>
              <a:t>Și lupta grea se va sfârși</a:t>
            </a:r>
            <a:br/>
            <a:r>
              <a:t>Îl voi vedea pe tron de slavă</a:t>
            </a:r>
            <a:br/>
            <a:r>
              <a:t>El boldul morții l-a învins prin moartea Sa.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Știind că-I viu, pot învinge teama.</a:t>
            </a:r>
            <a:br/>
            <a:r>
              <a:t>Și eu sunt viu căci m-a salvat,</a:t>
            </a:r>
            <a:br/>
            <a:r>
              <a:t>Iar când ispita grea mă va ajunge</a:t>
            </a:r>
            <a:br/>
            <a:r>
              <a:t>Prin Harul Său mă simt mereu eliberat.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