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Este bine pentru om să poarte</a:t>
            </a:r>
            <a:br/>
            <a:r>
              <a:t>Un jug în tinerețea lui,</a:t>
            </a:r>
            <a:br/>
            <a:r>
              <a:t>Să aștepte în tăcere ajutorul Domnului,</a:t>
            </a:r>
            <a:br/>
            <a:r>
              <a:t>Să stea singur și să tacă</a:t>
            </a:r>
            <a:br/>
            <a:r>
              <a:t>Fiindcă Domnului i l-a pus pe grumaz</a:t>
            </a:r>
            <a:br/>
            <a:r>
              <a:t>Și nădejdea să nu-și piardă</a:t>
            </a:r>
            <a:br/>
            <a:r>
              <a:t>/: Când se află în necaz.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Bunătățile Domnului nu se vor sfârși</a:t>
            </a:r>
            <a:br/>
            <a:r>
              <a:t>Ci se vor înnoi în fiecare zi.</a:t>
            </a:r>
            <a:br/>
            <a:r>
              <a:t>Mă încred în El orice mi s-ar întâmpla,</a:t>
            </a:r>
            <a:br/>
            <a:r>
              <a:t>/: Mă încred în Cel ce e moștenirea mea. :/</a:t>
            </a:r>
            <a:br/>
            <a:r>
              <a:t>Asta mă face să mai trag nădejde,</a:t>
            </a:r>
            <a:br/>
            <a:r>
              <a:t>Îmi înviorează inima.</a:t>
            </a:r>
            <a:br/>
            <a:r>
              <a:t>De ce să se plângă omul cât trăiește</a:t>
            </a:r>
            <a:br/>
            <a:r>
              <a:t>Decât de vinovăția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și-atunci când este îngustă calea</a:t>
            </a:r>
            <a:br/>
            <a:r>
              <a:t>Și povara e mult prea grea,</a:t>
            </a:r>
            <a:br/>
            <a:r>
              <a:t>Când disprețul și ocara fumegă deasupra ta</a:t>
            </a:r>
            <a:br/>
            <a:r>
              <a:t>Umple-ți gura cu țărână</a:t>
            </a:r>
            <a:br/>
            <a:r>
              <a:t>Nu privi nici chiar o clipă 'napoi</a:t>
            </a:r>
            <a:br/>
            <a:r>
              <a:t>Lasă palmele lor să lovească</a:t>
            </a:r>
            <a:br/>
            <a:r>
              <a:t>/: Pe obrajii amândoi.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