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mă-ncred doar în Domnul, El mă ajută</a:t>
            </a:r>
            <a:br/>
            <a:r>
              <a:t>Eu mă-ncred doar în Domnul, El e-a mea stâncă</a:t>
            </a:r>
            <a:br/>
            <a:r>
              <a:t>El e-al meu turn în care la necaz alerg</a:t>
            </a:r>
            <a:br/>
            <a:r>
              <a:t>Eu mă-ncred doar în Domnul, știu că nu greșesc.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Domnul slăvesc, ajutorul meu</a:t>
            </a:r>
            <a:br/>
            <a:r>
              <a:t>El e slava mea și când drumu-i greu.</a:t>
            </a:r>
            <a:br/>
            <a:r>
              <a:t>Toate popoarele lumii să se-ncreadă-n El</a:t>
            </a:r>
            <a:br/>
            <a:r>
              <a:t>Eu mă-ncred doar în Domnul,</a:t>
            </a:r>
            <a:br/>
            <a:r>
              <a:t>Știu că nu greșesc.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mă-ncred doar în Domnul, e iubirea mea</a:t>
            </a:r>
            <a:br/>
            <a:r>
              <a:t>Eu mă-ncred doar în Domnul, e dragostea mea</a:t>
            </a:r>
            <a:br/>
            <a:r>
              <a:t>Eu mă-ncred doar în Domnul, El e-a mea stâncă</a:t>
            </a:r>
            <a:br/>
            <a:r>
              <a:t>Eu mă-ncred doar în Domnul, El mă ajută.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Domnul slăvesc, ajutorul meu</a:t>
            </a:r>
            <a:br/>
            <a:r>
              <a:t>El e slava mea și când drumu-i greu.</a:t>
            </a:r>
            <a:br/>
            <a:r>
              <a:t>Toate popoarele lumii să se-ncreadă-n El</a:t>
            </a:r>
            <a:br/>
            <a:r>
              <a:t>Eu mă-ncred doar în Domnul,</a:t>
            </a:r>
            <a:br/>
            <a:r>
              <a:t>Știu că nu greșesc.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