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pe Domnul iubesc numele-I preamăresc</a:t>
            </a:r>
            <a:br/>
            <a:r>
              <a:t>Pentru că m-a creat și lumină mi-a dat</a:t>
            </a:r>
            <a:br/>
            <a:r>
              <a:t>Zi de zi-L voi cînta și-L voi lăuda</a:t>
            </a:r>
            <a:br/>
            <a:r>
              <a:t>Cu harfa iubirii Îl voi cânta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Cerul pământul și marea</a:t>
            </a:r>
            <a:br/>
            <a:r>
              <a:t>Să-L laude neîncetat</a:t>
            </a:r>
            <a:br/>
            <a:r>
              <a:t>Să-I cânte toată suflarea</a:t>
            </a:r>
            <a:br/>
            <a:r>
              <a:t>Slavă Lui că ne-a creat</a:t>
            </a:r>
            <a:br/>
            <a:r>
              <a:t>Cântă-I și tu azi mărire</a:t>
            </a:r>
            <a:br/>
            <a:r>
              <a:t>Celui ce viață ți-a dat</a:t>
            </a:r>
            <a:br/>
            <a:r>
              <a:t>Și S-a jertfit pentru tine</a:t>
            </a:r>
            <a:br/>
            <a:r>
              <a:t>Ca să fii răscumpărat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Nădejde mi-a dat fie-n veci lăudat</a:t>
            </a:r>
            <a:br/>
            <a:r>
              <a:t>Numele Lui cel sfânt scutul meu pe pământ</a:t>
            </a:r>
            <a:br/>
            <a:r>
              <a:t>Orișiunde-aș umbla El nu mă va lăsa</a:t>
            </a:r>
            <a:br/>
            <a:r>
              <a:t>La pășunea Lui verde mă conduce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mai ai doar un pas fă-l tot spre Isus</a:t>
            </a:r>
            <a:br/>
            <a:r>
              <a:t>Nu sta nepăsător de-al tău Mîntuitor</a:t>
            </a:r>
            <a:br/>
            <a:r>
              <a:t>Încă azi nu-i târziu mântuit ca să fii</a:t>
            </a:r>
            <a:br/>
            <a:r>
              <a:t>Fă pasul acesta spre veșnicii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