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Eu sunt plin de bucurie</a:t>
            </a:r>
            <a:br/>
            <a:r>
              <a:t>Căci duminica a sosit</a:t>
            </a:r>
            <a:br/>
            <a:r>
              <a:t>Și voi merge la biserică</a:t>
            </a:r>
            <a:br/>
            <a:r>
              <a:t>Cu copiii cei cuminți.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părinții să-i ascult</a:t>
            </a:r>
            <a:br/>
            <a:r>
              <a:t>Și pe Domnul Dumnezeu</a:t>
            </a:r>
            <a:br/>
            <a:r>
              <a:t>Căci în cerul Său slăvit</a:t>
            </a:r>
            <a:br/>
            <a:r>
              <a:t>Vreau să fiu și 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Poezia e pregătită</a:t>
            </a:r>
            <a:br/>
            <a:r>
              <a:t>Și cântarea vreau s-o cânt</a:t>
            </a:r>
            <a:br/>
            <a:r>
              <a:t>Cu acei ce vor să-L slăvească</a:t>
            </a:r>
            <a:br/>
            <a:r>
              <a:t>Pe Domnul Preasfânt.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când sunt la biserică</a:t>
            </a:r>
            <a:br/>
            <a:r>
              <a:t>Cuvântul vieții vreau să-l ascult</a:t>
            </a:r>
            <a:br/>
            <a:r>
              <a:t>Nu vorbesc, nu ies afară</a:t>
            </a:r>
            <a:br/>
            <a:r>
              <a:t>Îl slăvesc pe Domnul Sfânt.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Gumă, sucuri și bomboane</a:t>
            </a:r>
            <a:br/>
            <a:r>
              <a:t>La biserică nu am adus.</a:t>
            </a:r>
            <a:br/>
            <a:r>
              <a:t>De bicicletă, prieteni și jocuri</a:t>
            </a:r>
            <a:br/>
            <a:r>
              <a:t>Uit când sunt cu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