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Eu sunt un copil prea mic</a:t>
            </a:r>
            <a:br/>
            <a:r>
              <a:t>Dar nu mi-e frică de nimic.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Fiindcă am la dreapta mea</a:t>
            </a:r>
            <a:br/>
            <a:r>
              <a:t>Îngeri a mă apăra.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Iar atunci când sunt bolnav</a:t>
            </a:r>
            <a:br/>
            <a:r>
              <a:t>Mă rog la Isus cel drag.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