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sunt un om, sunt doar un om!</a:t>
            </a:r>
            <a:br/>
            <a:r>
              <a:t>Ajută-mi Te rog să pot să cred ce pot a fi,</a:t>
            </a:r>
            <a:br/>
            <a:r>
              <a:t>Să cred mai mult în al meu Domn</a:t>
            </a:r>
            <a:br/>
            <a:r>
              <a:t>Ajută-mi Te rog să Te slujesc timp de o 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 timp de o zi, Isuse</a:t>
            </a:r>
            <a:br/>
            <a:r>
              <a:t>Atât este tot ce-mi doresc...</a:t>
            </a:r>
            <a:br/>
            <a:r>
              <a:t>O, dă-mi Tu puteri</a:t>
            </a:r>
            <a:br/>
            <a:r>
              <a:t>Ce-am de făcut, să-nfăptuiesc.</a:t>
            </a:r>
            <a:br/>
            <a:r>
              <a:t>Căci mâine nu știu, Isuse,</a:t>
            </a:r>
            <a:br/>
            <a:r>
              <a:t>Dacă va mai fi înc-o zi</a:t>
            </a:r>
            <a:br/>
            <a:r>
              <a:t>Nu știu clipa când viața mea</a:t>
            </a:r>
            <a:br/>
            <a:r>
              <a:t>Se va sfârși.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amintesc când pe pământ</a:t>
            </a:r>
            <a:br/>
            <a:r>
              <a:t>Cu oameni umblai și le vorbeai</a:t>
            </a:r>
            <a:br/>
            <a:r>
              <a:t>Prin Duhul Sfânt.</a:t>
            </a:r>
            <a:br/>
            <a:r>
              <a:t>O, vin și azi, prezent să fii</a:t>
            </a:r>
            <a:br/>
            <a:r>
              <a:t>Să le vorbești prin Duhul Tău încă o 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