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vreau să fiu o lumină</a:t>
            </a:r>
            <a:br/>
            <a:r>
              <a:t>O lumină pe calea Sa.</a:t>
            </a:r>
            <a:br/>
            <a:r>
              <a:t>Eu vreau să fiu o făclie</a:t>
            </a:r>
            <a:br/>
            <a:r>
              <a:t>Ce va lumina.</a:t>
            </a:r>
            <a:br/>
            <a:r>
              <a:t>Să răspândească în juru-mi</a:t>
            </a:r>
            <a:br/>
            <a:r>
              <a:t>Raza trairii cu El,</a:t>
            </a:r>
            <a:br/>
            <a:r>
              <a:t>Acel ce Lumina lumii e, Isus Emanuel.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/: Isuse Te rog ajută-mă mereu</a:t>
            </a:r>
            <a:br/>
            <a:r>
              <a:t>Să fiu o lumină la bine și la greu.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vreau să fiu o unealtă</a:t>
            </a:r>
            <a:br/>
            <a:r>
              <a:t>O unealtă în mâna Ta,</a:t>
            </a:r>
            <a:br/>
            <a:r>
              <a:t>Să stau la a Ta'ndemână</a:t>
            </a:r>
            <a:br/>
            <a:r>
              <a:t>Ca Tu să lucrezi cu ea.</a:t>
            </a:r>
            <a:br/>
            <a:r>
              <a:t>În Templul Tău Isuse</a:t>
            </a:r>
            <a:br/>
            <a:r>
              <a:t>Să-ți fiu de folos oricând</a:t>
            </a:r>
            <a:br/>
            <a:r>
              <a:t>Ca Tu sa lucrezi cu mine</a:t>
            </a:r>
            <a:br/>
            <a:r>
              <a:t>Prin roadele Duhului Sfânt.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/: Isuse Te rog ajută-mă mereu</a:t>
            </a:r>
            <a:br/>
            <a:r>
              <a:t>Să fiu o unealtă folositoare-n</a:t>
            </a:r>
            <a:br/>
            <a:r>
              <a:t>Templul Tau.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