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Hai și laudă-L pe Domnul Sfânt, Aleluia,</a:t>
            </a:r>
            <a:br/>
            <a:r>
              <a:t>Laudă-L pe El cântând, Aleluia.</a:t>
            </a:r>
            <a:br/>
            <a:r>
              <a:t>/:Laudă-L, laudă-L,:/</a:t>
            </a:r>
            <a:br/>
            <a:r>
              <a:t>Laudă-L pe El cântând, Aleluia.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Cel născut în Betleem, Aleluia</a:t>
            </a:r>
            <a:br/>
            <a:r>
              <a:t>Fiu de om, de Dumnezeu, Aleluia.</a:t>
            </a:r>
            <a:br/>
            <a:r>
              <a:t>/:El Isus, El Isus,:/</a:t>
            </a:r>
            <a:br/>
            <a:r>
              <a:t>Fiu de om, de Dumnezeu, Aleluia.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Într-o zi vom fi cu El, Aleluia,</a:t>
            </a:r>
            <a:br/>
            <a:r>
              <a:t>Fericiți în raiul Său, Aleluia.</a:t>
            </a:r>
            <a:br/>
            <a:r>
              <a:t>/:Fericiți, fericiți,:/</a:t>
            </a:r>
            <a:br/>
            <a:r>
              <a:t>Fericiți în raiul Său, Aleluia.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