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Isus e Domn, El a înviat</a:t>
            </a:r>
            <a:br/>
            <a:r>
              <a:t>Și este viu în veci de veci.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Osana, Amin Osana</a:t>
            </a:r>
            <a:br/>
            <a:r>
              <a:t>O, Aleluia, Maranata.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El mă iubește, El te iubește</a:t>
            </a:r>
            <a:br/>
            <a:r>
              <a:t>El ne iubește pe noi pe toți.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El va veni și va răpi</a:t>
            </a:r>
            <a:br/>
            <a:r>
              <a:t>Pe-aleșii Săi în cerul sfânt.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Ești pregătit să mergi în cer</a:t>
            </a:r>
            <a:br/>
            <a:r>
              <a:t>Să-L întâlnești pe Dumnezeu.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