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Isus, m-ai cuprins din necuprins</a:t>
            </a:r>
            <a:br/>
            <a:r>
              <a:t>Isus, viață-n mine ai aprins</a:t>
            </a:r>
            <a:br/>
            <a:r>
              <a:t>Isus, m-ai iubit și m-ai salvat</a:t>
            </a:r>
            <a:br/>
            <a:r>
              <a:t>Să fii veșnic, veșnic lăudat.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Isus, pentru orbi lumină ai</a:t>
            </a:r>
            <a:br/>
            <a:r>
              <a:t>Isus, celor muți Tu le dai grai</a:t>
            </a:r>
            <a:br/>
            <a:r>
              <a:t>Isus, șchiopii Tu i-ai vindecat</a:t>
            </a:r>
            <a:br/>
            <a:r>
              <a:t>Tu ești Medic, Medic minunat.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Isus, ești Păstor celor pierduți</a:t>
            </a:r>
            <a:br/>
            <a:r>
              <a:t>Isus, Apărător celor micuți</a:t>
            </a:r>
            <a:br/>
            <a:r>
              <a:t>Isus, din robie ne-ai scăpat</a:t>
            </a:r>
            <a:br/>
            <a:r>
              <a:t>Să fii veșnic, veșnic lăudat.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