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pe copii iubește</a:t>
            </a:r>
            <a:br/>
            <a:r>
              <a:t>Pe toți la El i-a chemat</a:t>
            </a:r>
            <a:br/>
            <a:r>
              <a:t>Și i-a binecuvântat</a:t>
            </a:r>
            <a:br/>
            <a:r>
              <a:t>Și-n inimă le-a sădit</a:t>
            </a:r>
            <a:br/>
            <a:r>
              <a:t>Dragoste pentru tot ce e bun și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inimă mi-a dat Isus</a:t>
            </a:r>
            <a:br/>
            <a:r>
              <a:t>Ca să-L pot iubi pe El</a:t>
            </a:r>
            <a:br/>
            <a:r>
              <a:t>Și o gură să vorbesc</a:t>
            </a:r>
            <a:br/>
            <a:r>
              <a:t>Despre El să povestesc</a:t>
            </a:r>
            <a:br/>
            <a:r>
              <a:t>Doar cu gura și inima să-L slăvesc!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doi ochi Domnul meu mi-a dat</a:t>
            </a:r>
            <a:br/>
            <a:r>
              <a:t>Ca să văd tot ce-a creat</a:t>
            </a:r>
            <a:br/>
            <a:r>
              <a:t>Să văd cerul înstelat</a:t>
            </a:r>
            <a:br/>
            <a:r>
              <a:t>Și să spun ce minunat</a:t>
            </a:r>
            <a:br/>
            <a:r>
              <a:t>Eu Îl văd pe Domnu'n toate și-L iubesc!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