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Isus pune-un cântec nou în inimă. :/</a:t>
            </a:r>
            <a:br/>
            <a:r>
              <a:t>E un cântec nou ce nimeni nu ni-l ia</a:t>
            </a:r>
            <a:br/>
            <a:r>
              <a:t>Isus pune-un cântec nou în inimă!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El ne-nvață să trăim în dragoste. :/</a:t>
            </a:r>
            <a:br/>
            <a:r>
              <a:t>Cu iubirea ce ne-a dat să ne iubim</a:t>
            </a:r>
            <a:br/>
            <a:r>
              <a:t>El ne-nvață să trăim în dragoste!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O familie să fim El ne-a-nvățat. :/</a:t>
            </a:r>
            <a:br/>
            <a:r>
              <a:t>Tineri și bătrâni sunt una în Isus</a:t>
            </a:r>
            <a:br/>
            <a:r>
              <a:t>O familie să fim El ne-a-nvățat!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Întristarea ne-a schimbat în bucurii.:/</a:t>
            </a:r>
            <a:br/>
            <a:r>
              <a:t>Lacrimile le-a schimbat în ape vii</a:t>
            </a:r>
            <a:br/>
            <a:r>
              <a:t>Întristarea ne-a schimbat în bucurii.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