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Isuse dintre toți Te-aleg mereu</a:t>
            </a:r>
            <a:br/>
            <a:r>
              <a:t>În orice zi, în orice clipă</a:t>
            </a:r>
            <a:br/>
            <a:r>
              <a:t>Căci Tu ești viața sufletului meu</a:t>
            </a:r>
            <a:br/>
            <a:r>
              <a:t>Și harul care mă ridică.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Te-aleg mereu :/</a:t>
            </a:r>
            <a:br/>
            <a:r>
              <a:t>Isus, Mântuitorul meu.</a:t>
            </a:r>
            <a:br/>
            <a:r>
              <a:t>/: Te-aleg mereu.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Te-aleg mereu :/</a:t>
            </a:r>
            <a:br/>
            <a:r>
              <a:t>Isus, Mântuitorul meu.</a:t>
            </a:r>
            <a:br/>
            <a:r>
              <a:t>/: Te-aleg mereu.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Isus, aleg deplin cărarea Ta</a:t>
            </a:r>
            <a:br/>
            <a:r>
              <a:t>Din miile de căi din lume</a:t>
            </a:r>
            <a:br/>
            <a:r>
              <a:t>Și vreau să merg pe ea cât m-ar costa,</a:t>
            </a:r>
            <a:br/>
            <a:r>
              <a:t>Dă-mi duhul Tău să mă îndrume.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Te-aleg mereu :/</a:t>
            </a:r>
            <a:br/>
            <a:r>
              <a:t>Isus, Mântuitorul meu.</a:t>
            </a:r>
            <a:br/>
            <a:r>
              <a:t>/: Te-aleg mereu.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Isus, aleg Cuvântul Tău cel sfânt</a:t>
            </a:r>
            <a:br/>
            <a:r>
              <a:t>Căci numai el e Adevărul</a:t>
            </a:r>
            <a:br/>
            <a:r>
              <a:t>Ce-mi dă lumină lină pe pământ</a:t>
            </a:r>
            <a:br/>
            <a:r>
              <a:t>Și-avânt să pot ajunge-n ceruri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Te-aleg mereu :/</a:t>
            </a:r>
            <a:br/>
            <a:r>
              <a:t>Isus, Mântuitorul meu.</a:t>
            </a:r>
            <a:br/>
            <a:r>
              <a:t>/: Te-aleg mereu. :/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Isus, aleg iubirea Ta de jar</a:t>
            </a:r>
            <a:br/>
            <a:r>
              <a:t>Din tot ce lumea îmi îmbie</a:t>
            </a:r>
            <a:br/>
            <a:r>
              <a:t>Ca să-mi aprindă-al inimii altar</a:t>
            </a:r>
            <a:br/>
            <a:r>
              <a:t>Să ardă-acum și-n veșnicie.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Te-aleg mereu :/</a:t>
            </a:r>
            <a:br/>
            <a:r>
              <a:t>Isus, Mântuitorul meu.</a:t>
            </a:r>
            <a:br/>
            <a:r>
              <a:t>/: Te-aleg mereu. :/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Isuse, din orice Te-aleg mereu</a:t>
            </a:r>
            <a:br/>
            <a:r>
              <a:t>Și-n orice zi Te știu mai bine</a:t>
            </a:r>
            <a:br/>
            <a:r>
              <a:t>Căci Tu ești dragul sufletului meu</a:t>
            </a:r>
            <a:br/>
            <a:r>
              <a:t>Altul nu vreau decât pe Tine.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