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viața noastră, noi pe Tine Te slăvim, </a:t>
            </a:r>
            <a:br/>
            <a:r>
              <a:t>Căci prin jertfirea Ta pe cruce noi voioși trăim.</a:t>
            </a:r>
            <a:br/>
            <a:r>
              <a:t>Ne-ai dat în dar iertarea pentru vina ce-o purtam</a:t>
            </a:r>
            <a:br/>
            <a:r>
              <a:t>De-aceea Îți cântăm: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Glorie, glorie, Aleluia! (x3)</a:t>
            </a:r>
            <a:br/>
            <a:r>
              <a:t>Părintelui ceresc.</a:t>
            </a:r>
            <a:br/>
            <a:r>
              <a:t>Aleluia!</a:t>
            </a:r>
            <a:br/>
            <a:r>
              <a:t>Glorie, glorie, Aleluia! (x3)</a:t>
            </a:r>
            <a:br/>
            <a:r>
              <a:t>Părintelui ceresc,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clipa când în viața noastră pace a intrat</a:t>
            </a:r>
            <a:br/>
            <a:r>
              <a:t>Cântăm într-una Mielului ce ne-a răscumpărat</a:t>
            </a:r>
            <a:br/>
            <a:r>
              <a:t>A Lui să fie slava ce în veci va triumfa</a:t>
            </a:r>
            <a:br/>
            <a:r>
              <a:t>Acum și pururea.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Glorie, glorie, Aleluia! (x3)</a:t>
            </a:r>
            <a:br/>
            <a:r>
              <a:t>Părintelui ceresc.</a:t>
            </a:r>
            <a:br/>
            <a:r>
              <a:t>Aleluia!</a:t>
            </a:r>
            <a:br/>
            <a:r>
              <a:t>Glorie, glorie, Aleluia! (x3)</a:t>
            </a:r>
            <a:br/>
            <a:r>
              <a:t>Părintelui ceresc, aleluia!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când din nou în slavă Te vei arăta</a:t>
            </a:r>
            <a:br/>
            <a:r>
              <a:t>Acei ce-au biruit prin jertfa Ta s-or bucura</a:t>
            </a:r>
            <a:br/>
            <a:r>
              <a:t>Înconjurați de strălucire noi Îți vom cânta</a:t>
            </a:r>
            <a:br/>
            <a:r>
              <a:t>Și slavă Îți vom da. Aleluia!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Glorie, glorie, Aleluia! (x3)</a:t>
            </a:r>
            <a:br/>
            <a:r>
              <a:t>Părintelui ceresc.</a:t>
            </a:r>
            <a:br/>
            <a:r>
              <a:t>Aleluia!</a:t>
            </a:r>
            <a:br/>
            <a:r>
              <a:t>Glorie, glorie, Aleluia! (x3)</a:t>
            </a:r>
            <a:br/>
            <a:r>
              <a:t>Părintelui ceresc, aleluia!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Tine, Doamne, vom avea nespuse bucurii</a:t>
            </a:r>
            <a:br/>
            <a:r>
              <a:t>Cântând cu cei răscumpărați, cântând cu îngerii</a:t>
            </a:r>
            <a:br/>
            <a:r>
              <a:t>Sunați din trâmbițe și corn sunați neîncetat</a:t>
            </a:r>
            <a:br/>
            <a:r>
              <a:t>Căci Isus e-Împărat. Aleluia!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Glorie, glorie, Aleluia! (x3)</a:t>
            </a:r>
            <a:br/>
            <a:r>
              <a:t>Părintelui ceresc.</a:t>
            </a:r>
            <a:br/>
            <a:r>
              <a:t>Aleluia!</a:t>
            </a:r>
            <a:br/>
            <a:r>
              <a:t>Glorie, glorie, Aleluia! (x3)</a:t>
            </a:r>
            <a:br/>
            <a:r>
              <a:t>Părintelui ceresc,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