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 la picioarele-Ți</a:t>
            </a:r>
            <a:br/>
            <a:r>
              <a:t>Stau adânc plecat</a:t>
            </a:r>
            <a:br/>
            <a:r>
              <a:t>În prezența Ta</a:t>
            </a:r>
            <a:br/>
            <a:r>
              <a:t>/: Sunt îngenuncheat...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Nu-i chemare mai mare</a:t>
            </a:r>
            <a:br/>
            <a:r>
              <a:t>Nu-i altă onoare</a:t>
            </a:r>
            <a:br/>
            <a:r>
              <a:t>Decât să-ngenunchez la tronul Tău.</a:t>
            </a:r>
            <a:br/>
            <a:r>
              <a:t>Copleșit de uimire,</a:t>
            </a:r>
            <a:br/>
            <a:r>
              <a:t>Scăldat în iubire,</a:t>
            </a:r>
            <a:br/>
            <a:r>
              <a:t>Eu trăiesc doar pentru a Te lăuda.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