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Jos pe valea cu mălini</a:t>
            </a:r>
            <a:br/>
            <a:r>
              <a:t>Am găsit un miel în spini</a:t>
            </a:r>
            <a:br/>
            <a:r>
              <a:t>Am găsit un miel sugar</a:t>
            </a:r>
            <a:br/>
            <a:r>
              <a:t>/: Prins în ghiare de-un tufar. :/</a:t>
            </a:r>
            <a:br/>
            <a:r>
              <a:t>Meee! Meee!</a:t>
            </a:r>
            <a:br/>
            <a:r>
              <a:t>De ce plângi, mieluțule?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Cum să tac și să nu plâng</a:t>
            </a:r>
            <a:br/>
            <a:r>
              <a:t>Daca spinii rău mă frâng?</a:t>
            </a:r>
            <a:br/>
            <a:r>
              <a:t>Cum să n-am fiori în trup</a:t>
            </a:r>
            <a:br/>
            <a:r>
              <a:t>/: Dacă simt miros de lup? :/</a:t>
            </a:r>
            <a:br/>
            <a:r>
              <a:t>Meee! Meee!</a:t>
            </a:r>
            <a:br/>
            <a:r>
              <a:t>Cum să nu plâng unchiule?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Și plângea mieluțu-n spini</a:t>
            </a:r>
            <a:br/>
            <a:r>
              <a:t>Cu-ochii mari, de lacrimi plini,</a:t>
            </a:r>
            <a:br/>
            <a:r>
              <a:t>Iar de sus venea urlând</a:t>
            </a:r>
            <a:br/>
            <a:r>
              <a:t>/: Glas amar de lup flămând! :/</a:t>
            </a:r>
            <a:br/>
            <a:r>
              <a:t>Uuuu! Uuuu!</a:t>
            </a:r>
            <a:br/>
            <a:r>
              <a:t>Iată vin acu - acu.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Numai pân' la trei cât numeri</a:t>
            </a:r>
            <a:br/>
            <a:r>
              <a:t>Am pus mielul sus pe umeri</a:t>
            </a:r>
            <a:br/>
            <a:r>
              <a:t>Iar la stâna cu ocoale</a:t>
            </a:r>
            <a:br/>
            <a:r>
              <a:t>/: Mi-a ieșit o oaie-n cale. :/</a:t>
            </a:r>
            <a:br/>
            <a:r>
              <a:t>Meee! Meee!</a:t>
            </a:r>
            <a:br/>
            <a:r>
              <a:t>Lângă mama bine 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Tu copil de om creștin</a:t>
            </a:r>
            <a:br/>
            <a:r>
              <a:t>Nu-nopta pe câmp străin,</a:t>
            </a:r>
            <a:br/>
            <a:r>
              <a:t>Nu cumva să plângi cu-amar</a:t>
            </a:r>
            <a:br/>
            <a:r>
              <a:t>/: Ca mieluțul din tufar. :/</a:t>
            </a:r>
            <a:br/>
            <a:r>
              <a:t>Vai! Vai!</a:t>
            </a:r>
            <a:br/>
            <a:r>
              <a:t>Rău e să te pierzi de rai, de rai!</a:t>
            </a:r>
            <a:br/>
            <a:r>
              <a:t>Rău e să te pierzi de rai!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