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Lumea de astăzi e descurajată,</a:t>
            </a:r>
            <a:br/>
            <a:r>
              <a:t>Multe probleme n-au încă răspuns.</a:t>
            </a:r>
            <a:br/>
            <a:r>
              <a:t>Privind în jur, te întrebi câte-odată:</a:t>
            </a:r>
            <a:br/>
            <a:r>
              <a:t>„Ce s-a-ntâmplat, până aici cum s-a ajuns?”</a:t>
            </a:r>
            <a:br/>
            <a:r>
              <a:t>Dar ce ne-a promis Isus păstrăm în inimă</a:t>
            </a:r>
            <a:br/>
            <a:r>
              <a:t>Vine-n curând Emanuel</a:t>
            </a:r>
            <a:br/>
            <a:r>
              <a:t>Noi așteptăm azi când El va veni</a:t>
            </a:r>
            <a:br/>
            <a:r>
              <a:t>Și vom trăi etern cu 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Oricând inima ne e tristă</a:t>
            </a:r>
            <a:br/>
            <a:r>
              <a:t>Ne oprim și ne amintim</a:t>
            </a:r>
            <a:br/>
            <a:r>
              <a:t>Astăzi poate fi minunata zi</a:t>
            </a:r>
            <a:br/>
            <a:r>
              <a:t>Când Isus va reveni</a:t>
            </a:r>
            <a:br/>
            <a:r>
              <a:t>Când speranțe nu-s, tu privește sus</a:t>
            </a:r>
            <a:br/>
            <a:r>
              <a:t>Poate azi vine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aduce vremuri de încercare</a:t>
            </a:r>
            <a:br/>
            <a:r>
              <a:t>Timpuri pe care mulți nu le-nțeleg</a:t>
            </a:r>
            <a:br/>
            <a:r>
              <a:t>Printre necazuri încurajare</a:t>
            </a:r>
            <a:br/>
            <a:r>
              <a:t>Când știi că tot ce-a promis se va-mplini</a:t>
            </a:r>
            <a:br/>
            <a:r>
              <a:t>Cuvintele Lui rămân în noi, în inimă</a:t>
            </a:r>
            <a:br/>
            <a:r>
              <a:t>Și pentru veci cu El vom fi.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dacă suntem prigoniți,</a:t>
            </a:r>
            <a:br/>
            <a:r>
              <a:t>Noi nu suntem părăsiți</a:t>
            </a:r>
            <a:br/>
            <a:r>
              <a:t>Și Domnul e mereu cu noi</a:t>
            </a:r>
            <a:br/>
            <a:r>
              <a:t>Să ne scape din mari nevoi</a:t>
            </a:r>
            <a:br/>
            <a:r>
              <a:t>Conduși noi suntem de Duhul Sfânt</a:t>
            </a:r>
            <a:br/>
            <a:r>
              <a:t>Aici pe acest pământ</a:t>
            </a:r>
            <a:br/>
            <a:r>
              <a:t>Până Domnul va veni, (va veni)</a:t>
            </a:r>
            <a:br/>
            <a:r>
              <a:t>El vine-n curând</a:t>
            </a:r>
            <a:br/>
            <a:r>
              <a:t>Cu El să ne ia-ntr-o zi.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Poate vine azi.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