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Mă gândesc ades la Tine</a:t>
            </a:r>
            <a:br/>
            <a:r>
              <a:t>La iubirea Ta adâncă</a:t>
            </a:r>
            <a:br/>
            <a:r>
              <a:t>La fântâna apei vieții</a:t>
            </a:r>
            <a:br/>
            <a:r>
              <a:t>Ce mai izvorăște încă</a:t>
            </a:r>
            <a:br/>
            <a:r>
              <a:t>Doar un pas am mers spre ceruri</a:t>
            </a:r>
            <a:br/>
            <a:r>
              <a:t>Și m-ai răsplătit așa</a:t>
            </a:r>
            <a:br/>
            <a:r>
              <a:t>Cum gândirea cea mai 'naltă</a:t>
            </a:r>
            <a:br/>
            <a:r>
              <a:t>Niciodată n-ar visa.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de s-ar deschide cerul</a:t>
            </a:r>
            <a:br/>
            <a:r>
              <a:t>Și Te-ai coborî în slavă</a:t>
            </a:r>
            <a:br/>
            <a:r>
              <a:t>S-ar aprinde înălțimea</a:t>
            </a:r>
            <a:br/>
            <a:r>
              <a:t>De splendoarea Ta grozavă</a:t>
            </a:r>
            <a:br/>
            <a:r>
              <a:t>Și s-ar despica în două</a:t>
            </a:r>
            <a:br/>
            <a:r>
              <a:t>Munții în cuprinsul lor</a:t>
            </a:r>
            <a:br/>
            <a:r>
              <a:t>De lumina Ta s-ar umple</a:t>
            </a:r>
            <a:br/>
            <a:r>
              <a:t>Muntele Măslinilor.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Aș veni mereu la Tine</a:t>
            </a:r>
            <a:br/>
            <a:r>
              <a:t>Eu te-aș invita la cină</a:t>
            </a:r>
            <a:br/>
            <a:r>
              <a:t>Și Ți-aș dărui din inimi</a:t>
            </a:r>
            <a:br/>
            <a:r>
              <a:t>Inima de pace plină</a:t>
            </a:r>
            <a:br/>
            <a:r>
              <a:t>Aș privi mereu la chipul</a:t>
            </a:r>
            <a:br/>
            <a:r>
              <a:t>Care-a suferit disprețul</a:t>
            </a:r>
            <a:br/>
            <a:r>
              <a:t>Și spre fericirea noastră</a:t>
            </a:r>
            <a:br/>
            <a:r>
              <a:t>A plătit cu sânge prețul.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Dacă voi păși vreodată</a:t>
            </a:r>
            <a:br/>
            <a:r>
              <a:t>În al nemuririi spațiu</a:t>
            </a:r>
            <a:br/>
            <a:r>
              <a:t>Ca în lumea înoită</a:t>
            </a:r>
            <a:br/>
            <a:r>
              <a:t>Îngerii să-mi fie frații</a:t>
            </a:r>
            <a:br/>
            <a:r>
              <a:t>Numai prin a Ta iubire</a:t>
            </a:r>
            <a:br/>
            <a:r>
              <a:t>Voi păși în veșnicie</a:t>
            </a:r>
            <a:br/>
            <a:r>
              <a:t>Tu-mi vei fi și-acolo Doamne</a:t>
            </a:r>
            <a:br/>
            <a:r>
              <a:t>Cea mai sfântă bucurie.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