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M-am hotărât să-L urmez pe Isus. (3x)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Și înapoi eu nu voi da.:/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Și înapoi eu nu voi da.:/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Nimic nu mă va clinti pe cale. (3x)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Și înapoi eu nu voi da.:/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urmă-i lumea, înainte-i Isus. (3x)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Și înapoi eu nu voi da.:/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Renunț la lume, dar nu la Isus. (3x)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Și înapoi eu nu voi da.:/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Căci numai Isus mă mântuiește. (3x)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