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Mare este Domnul și lăudat de toți</a:t>
            </a:r>
            <a:br/>
            <a:r>
              <a:t>În cetatea Dumnezeului nostru</a:t>
            </a:r>
            <a:br/>
            <a:r>
              <a:t>Pe muntele Lui cel sfânt,</a:t>
            </a:r>
            <a:br/>
            <a:r>
              <a:t>Frumoasă înălțime,</a:t>
            </a:r>
            <a:br/>
            <a:r>
              <a:t>Bucuria-ntregului pământ</a:t>
            </a:r>
            <a:br/>
            <a:r>
              <a:t>Este muntele Sionului, cetatea</a:t>
            </a:r>
            <a:br/>
            <a:r>
              <a:t>Marelui Împărat.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