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Munții înalți semeți</a:t>
            </a:r>
            <a:br/>
            <a:r>
              <a:t>Cu brazi plini de nămeți</a:t>
            </a:r>
            <a:br/>
            <a:r>
              <a:t>Vântu-i adia</a:t>
            </a:r>
            <a:br/>
            <a:r>
              <a:t>Și parcă așa spunea.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 cât de mare ești (x3)</a:t>
            </a:r>
            <a:br/>
            <a:r>
              <a:t>Și cât ne iubești.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Oceanu-n depărtări</a:t>
            </a:r>
            <a:br/>
            <a:r>
              <a:t>Își poartă cântu-n zări</a:t>
            </a:r>
            <a:br/>
            <a:r>
              <a:t>Iar pescărușii-n zbor</a:t>
            </a:r>
            <a:br/>
            <a:r>
              <a:t>Îngănă-ncetișor.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 adâncă noapte</a:t>
            </a:r>
            <a:br/>
            <a:r>
              <a:t>Stele pline de șoapte</a:t>
            </a:r>
            <a:br/>
            <a:r>
              <a:t>În galaxia lor</a:t>
            </a:r>
            <a:br/>
            <a:r>
              <a:t>Străluceau ușor.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m-alătur lor</a:t>
            </a:r>
            <a:br/>
            <a:r>
              <a:t>Și-ntr-un mare cor</a:t>
            </a:r>
            <a:br/>
            <a:r>
              <a:t>Îți cântăm cu dor</a:t>
            </a:r>
            <a:br/>
            <a:r>
              <a:t>Cât de mare ești.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