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Noaptea când pe deal păstorii</a:t>
            </a:r>
            <a:br/>
            <a:r>
              <a:t>Străjuiesc în pace turma</a:t>
            </a:r>
            <a:br/>
            <a:r>
              <a:t>Îngeri mii din cer se-arată</a:t>
            </a:r>
            <a:br/>
            <a:r>
              <a:t>Strălucește zarea toată</a:t>
            </a:r>
            <a:br/>
            <a:r>
              <a:t>Ascultați păstori</a:t>
            </a:r>
            <a:br/>
            <a:r>
              <a:t>Cântul lor în zori:</a:t>
            </a:r>
            <a:br/>
            <a:r>
              <a:t>/: Adorăm pe Fiul :/</a:t>
            </a:r>
            <a:br/>
            <a:r>
              <a:t>Cel venit din cer</a:t>
            </a:r>
            <a:br/>
            <a:r>
              <a:t>Pe Emanuel.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Îngeri albi la ceruri zboară</a:t>
            </a:r>
            <a:br/>
            <a:r>
              <a:t>Prin câmpii păstori coboară</a:t>
            </a:r>
            <a:br/>
            <a:r>
              <a:t>Ca să vadă o minune</a:t>
            </a:r>
            <a:br/>
            <a:r>
              <a:t>Prunc venit din altă lume</a:t>
            </a:r>
            <a:br/>
            <a:r>
              <a:t>Din cerul senin,</a:t>
            </a:r>
            <a:br/>
            <a:r>
              <a:t>Minunat copil:</a:t>
            </a:r>
            <a:br/>
            <a:r>
              <a:t>/: Haideți cu păstorii :/</a:t>
            </a:r>
            <a:br/>
            <a:r>
              <a:t>Pruncul să-L vedem</a:t>
            </a:r>
            <a:br/>
            <a:r>
              <a:t>Jos la Betleem.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Steaua-n răsărit apare</a:t>
            </a:r>
            <a:br/>
            <a:r>
              <a:t>Magii vin din depărtare</a:t>
            </a:r>
            <a:br/>
            <a:r>
              <a:t>Dăruind cu bucurie</a:t>
            </a:r>
            <a:br/>
            <a:r>
              <a:t>Aur, smirnă și tămâie</a:t>
            </a:r>
            <a:br/>
            <a:r>
              <a:t>Și se-nchin-apoi</a:t>
            </a:r>
            <a:br/>
            <a:r>
              <a:t>Dar ce faceți voi?</a:t>
            </a:r>
            <a:br/>
            <a:r>
              <a:t>/: Ne-nchinăm cu magii :/</a:t>
            </a:r>
            <a:br/>
            <a:r>
              <a:t>Pruncului iubit</a:t>
            </a:r>
            <a:br/>
            <a:r>
              <a:t>Rege preamărit.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Într-o noapte bolta toată</a:t>
            </a:r>
            <a:br/>
            <a:r>
              <a:t>Se va lumina deodată</a:t>
            </a:r>
            <a:br/>
            <a:r>
              <a:t>Îngeri sfinți vor umple zarea</a:t>
            </a:r>
            <a:br/>
            <a:r>
              <a:t>Și vor face sărbătoarea</a:t>
            </a:r>
            <a:br/>
            <a:r>
              <a:t>Celor mântuiți</a:t>
            </a:r>
            <a:br/>
            <a:r>
              <a:t>În văzduh răpiți:</a:t>
            </a:r>
            <a:br/>
            <a:r>
              <a:t>/: Adorăm pe Domnul :/</a:t>
            </a:r>
            <a:br/>
            <a:r>
              <a:t>Care vine iar</a:t>
            </a:r>
            <a:br/>
            <a:r>
              <a:t>În slavă și har.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