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Nu-i loc pentru credință pe pământ</a:t>
            </a:r>
            <a:br/>
            <a:r>
              <a:t>Și lumea toată-i plină de păcat</a:t>
            </a:r>
            <a:br/>
            <a:r>
              <a:t>Iar oamenii trăiesc nepăsători</a:t>
            </a:r>
            <a:br/>
            <a:r>
              <a:t>Și venirea Lui este chiar în prag.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ne trezim</a:t>
            </a:r>
            <a:br/>
            <a:r>
              <a:t>Să ne întoarcem de la rău</a:t>
            </a:r>
            <a:br/>
            <a:r>
              <a:t>Să ne trezim</a:t>
            </a:r>
            <a:br/>
            <a:r>
              <a:t>Și să-I slujim lui Dumnezeu</a:t>
            </a:r>
            <a:br/>
            <a:r>
              <a:t>Să ne trezim</a:t>
            </a:r>
            <a:br/>
            <a:r>
              <a:t>Să împlinim Cuvântul Său</a:t>
            </a:r>
            <a:br/>
            <a:r>
              <a:t>Noi, noi, voi, voi toți, voi toți.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Atâția sunt ce stau nepăsători</a:t>
            </a:r>
            <a:br/>
            <a:r>
              <a:t>Iar Dumnezeu le vrea salvarea lor</a:t>
            </a:r>
            <a:br/>
            <a:r>
              <a:t>Nu te gâdești c-odată vor sfârși</a:t>
            </a:r>
            <a:br/>
            <a:r>
              <a:t>În focul veșnic se vor chinui.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vino azi și nu mai amâna</a:t>
            </a:r>
            <a:br/>
            <a:r>
              <a:t>Isus vrea și salvarea ta</a:t>
            </a:r>
            <a:br/>
            <a:r>
              <a:t>Nu amâna că poate vei muri</a:t>
            </a:r>
            <a:br/>
            <a:r>
              <a:t>Și-atunci te-ntreb suflet unde vei fi?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