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 ce veste minunată</a:t>
            </a:r>
            <a:br/>
            <a:r>
              <a:t>În Betleem ni se-arată:</a:t>
            </a:r>
            <a:br/>
            <a:r>
              <a:t>/: Că a născut prunc,</a:t>
            </a:r>
            <a:br/>
            <a:r>
              <a:t>Prunc din Duhul Sfânt,</a:t>
            </a:r>
            <a:br/>
            <a:r>
              <a:t>Fecioara Maria.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 la Betleem Maria</a:t>
            </a:r>
            <a:br/>
            <a:r>
              <a:t>Săvârșind călătoria</a:t>
            </a:r>
            <a:br/>
            <a:r>
              <a:t>/: În sărac locaș</a:t>
            </a:r>
            <a:br/>
            <a:r>
              <a:t>Lâng-acel oraș</a:t>
            </a:r>
            <a:br/>
            <a:r>
              <a:t>L-a născut pe Mesia.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Fiul în al Său Nume</a:t>
            </a:r>
            <a:br/>
            <a:r>
              <a:t>Tatăl L-a trimis în lume</a:t>
            </a:r>
            <a:br/>
            <a:r>
              <a:t>/: Să se nască</a:t>
            </a:r>
            <a:br/>
            <a:r>
              <a:t>Și să crească</a:t>
            </a:r>
            <a:br/>
            <a:r>
              <a:t>Să ne mântuiască.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