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 lume întreagă stă în nepăsare</a:t>
            </a:r>
            <a:br/>
            <a:r>
              <a:t>Și caută adăpost când vine o încercare</a:t>
            </a:r>
            <a:br/>
            <a:r>
              <a:t>/: Dar eu nu mă tem :/</a:t>
            </a:r>
            <a:br/>
            <a:r>
              <a:t>În ceasul ei bun e stăpână pe toate</a:t>
            </a:r>
            <a:br/>
            <a:r>
              <a:t>Când Domnul îi vorbește i-e frică de moarte</a:t>
            </a:r>
            <a:br/>
            <a:r>
              <a:t>/: Dar eu nu mă tem.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eu nu mă tem</a:t>
            </a:r>
            <a:br/>
            <a:r>
              <a:t>Chiar dacă cei din jur mă părăsesc</a:t>
            </a:r>
            <a:br/>
            <a:r>
              <a:t>Dar eu nu mă tem</a:t>
            </a:r>
            <a:br/>
            <a:r>
              <a:t>Orice-ar veni</a:t>
            </a:r>
            <a:br/>
            <a:r>
              <a:t>Viața mea e-n mâna</a:t>
            </a:r>
            <a:br/>
            <a:r>
              <a:t>Celui ce-a murit pe lemn</a:t>
            </a:r>
            <a:br/>
            <a:r>
              <a:t>Cu mine Îl chem</a:t>
            </a:r>
            <a:br/>
            <a:r>
              <a:t>Și eu nu mă 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Ades vine-ncercarea năvalnic ca marea</a:t>
            </a:r>
            <a:br/>
            <a:r>
              <a:t>Și norii negrii grabnic întunecă zarea</a:t>
            </a:r>
            <a:br/>
            <a:r>
              <a:t>/: Dar eu nu mă tem :/</a:t>
            </a:r>
            <a:br/>
            <a:r>
              <a:t>Se spulberă gândul și orice speranță</a:t>
            </a:r>
            <a:br/>
            <a:r>
              <a:t>Și nici măcar o clipă nu ai siguranță</a:t>
            </a:r>
            <a:br/>
            <a:r>
              <a:t>/: Dar eu nu mă tem.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oamenii cei răi mă-nconjoară cu ură</a:t>
            </a:r>
            <a:br/>
            <a:r>
              <a:t>Din cupa lor să-mi dea să beau o picătură</a:t>
            </a:r>
            <a:br/>
            <a:r>
              <a:t>/: Dar eu nu mă tem :/</a:t>
            </a:r>
            <a:br/>
            <a:r>
              <a:t>Cu Domnul meu eu trec biruitor prin toate</a:t>
            </a:r>
            <a:br/>
            <a:r>
              <a:t>Din apă și din foc să mă scape El poate</a:t>
            </a:r>
            <a:br/>
            <a:r>
              <a:t>/: DA, eu nu mă tem.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