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noapte sfântă, binecuvântată</a:t>
            </a:r>
            <a:br/>
            <a:r>
              <a:t>Isus în iesle umil S-a născut;</a:t>
            </a:r>
            <a:br/>
            <a:r>
              <a:t>În lumea de păcate frământată</a:t>
            </a:r>
            <a:br/>
            <a:r>
              <a:t>Mântuitorul azi a coborât.</a:t>
            </a:r>
            <a:br/>
            <a:r>
              <a:t>Speranța-n sufletul trudit răsare</a:t>
            </a:r>
            <a:br/>
            <a:r>
              <a:t>A zorilor lumini ne strălucesc;</a:t>
            </a:r>
            <a:br/>
            <a:r>
              <a:t>Îngenuncheați, e ceru-n sărbătoare</a:t>
            </a:r>
            <a:br/>
            <a:r>
              <a:t>/: Mulțimi de îngeri azi Îl preamăresc.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Conduși de stea spre ieslea Lui săracă</a:t>
            </a:r>
            <a:br/>
            <a:r>
              <a:t>Și noi, și magii, adânc ne smerim,</a:t>
            </a:r>
            <a:br/>
            <a:r>
              <a:t>Vrem darul nostru Pruncului să placă</a:t>
            </a:r>
            <a:br/>
            <a:r>
              <a:t>Întreaga viață Lui o dăruim.</a:t>
            </a:r>
            <a:br/>
            <a:r>
              <a:t>El, Rege-al regilor stă într-o iesle</a:t>
            </a:r>
            <a:br/>
            <a:r>
              <a:t>Simțind din plin necazul nostru greu;</a:t>
            </a:r>
            <a:br/>
            <a:r>
              <a:t>Glorie Lui, El printre noi trăiește</a:t>
            </a:r>
            <a:br/>
            <a:r>
              <a:t>/: Și chiar în iesle, El este Dumnezeu!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Ne-a arătat iubirea jertfitoare</a:t>
            </a:r>
            <a:br/>
            <a:r>
              <a:t>Cu pace El a venit pe Pământ;</a:t>
            </a:r>
            <a:br/>
            <a:r>
              <a:t>Nu vor fi robi, nici lanțurile-amare,</a:t>
            </a:r>
            <a:br/>
            <a:r>
              <a:t>Nici asuprire-n al Său Nume sfânt.</a:t>
            </a:r>
            <a:br/>
            <a:r>
              <a:t>Cântări de mulțumire să-I aducem</a:t>
            </a:r>
            <a:br/>
            <a:r>
              <a:t>Slăvitu-I Nume veșnic să-L cinstim;</a:t>
            </a:r>
            <a:br/>
            <a:r>
              <a:t>El este Domn, Hristos în veci e Rege!</a:t>
            </a:r>
            <a:br/>
            <a:r>
              <a:t>/: Iubirea, slava Lui o preamărim!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