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Osana, Osana</a:t>
            </a:r>
            <a:br/>
            <a:r>
              <a:t>Osana Lui Isus în veci! :/</a:t>
            </a:r>
            <a:br/>
            <a:r>
              <a:t>/: De moarte m-a scăpat</a:t>
            </a:r>
            <a:br/>
            <a:r>
              <a:t>Viață El mi-a dat</a:t>
            </a:r>
            <a:br/>
            <a:r>
              <a:t>El este Domn, e al meu Păstor</a:t>
            </a:r>
            <a:br/>
            <a:r>
              <a:t>Osana Lui Isus în veci.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Glorie, Glorie</a:t>
            </a:r>
            <a:br/>
            <a:r>
              <a:t>Glorie pentru Cel ce-a-nvins! :/</a:t>
            </a:r>
            <a:br/>
            <a:r>
              <a:t>/: Pentru mine-a luptat</a:t>
            </a:r>
            <a:br/>
            <a:r>
              <a:t>Din moarte-a-nviat</a:t>
            </a:r>
            <a:br/>
            <a:r>
              <a:t>Dragostea-I mare m-a cuprins</a:t>
            </a:r>
            <a:br/>
            <a:r>
              <a:t>Glorie pentru Cel ce-a-nvins.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Slavă, slavă</a:t>
            </a:r>
            <a:br/>
            <a:r>
              <a:t>Slavă Lui Isus să-I dăm! :/</a:t>
            </a:r>
            <a:br/>
            <a:r>
              <a:t>/: În curând va veni</a:t>
            </a:r>
            <a:br/>
            <a:r>
              <a:t>Mult dureri nu vor fi</a:t>
            </a:r>
            <a:br/>
            <a:r>
              <a:t>Fericiți însă să-I cântăm</a:t>
            </a:r>
            <a:br/>
            <a:r>
              <a:t>Slavă Lui Isus să-I dăm.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