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Pe pământ avem o luptă,</a:t>
            </a:r>
            <a:br/>
            <a:r>
              <a:t>Ce-n Cuvânt e arătată</a:t>
            </a:r>
            <a:br/>
            <a:r>
              <a:t>Lupta credinței sfântă,</a:t>
            </a:r>
            <a:br/>
            <a:r>
              <a:t>Ce de Domnul e trasată.</a:t>
            </a:r>
            <a:br/>
            <a:r>
              <a:t>Să luptăm cu râvnă mare,</a:t>
            </a:r>
            <a:br/>
            <a:r>
              <a:t>Până Domnul va veni</a:t>
            </a:r>
            <a:br/>
            <a:r>
              <a:t>Căci prin orice încercare,</a:t>
            </a:r>
            <a:br/>
            <a:r>
              <a:t>Doar luptând vom birui.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Hai luptă frate luptă,</a:t>
            </a:r>
            <a:br/>
            <a:r>
              <a:t>Hai luptă nu te da bătut</a:t>
            </a:r>
            <a:br/>
            <a:r>
              <a:t>Spre țara luminii 'nainte</a:t>
            </a:r>
            <a:br/>
            <a:r>
              <a:t>Cu râvnă și avânt.</a:t>
            </a:r>
            <a:br/>
            <a:r>
              <a:t>Stai treaz și veghează întruna</a:t>
            </a:r>
            <a:br/>
            <a:r>
              <a:t>Până în zori de zi,</a:t>
            </a:r>
            <a:br/>
            <a:r>
              <a:t>Și-atunci primi-vei cununa,</a:t>
            </a:r>
            <a:br/>
            <a:r>
              <a:t>Când Domnul va veni.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Pregătit să fii de luptă,</a:t>
            </a:r>
            <a:br/>
            <a:r>
              <a:t>Scutul credinței să-l avem.</a:t>
            </a:r>
            <a:br/>
            <a:r>
              <a:t>Cu sabia Duhului 'nainte</a:t>
            </a:r>
            <a:br/>
            <a:r>
              <a:t>În Domnul să ne-ncredem.</a:t>
            </a:r>
            <a:br/>
            <a:r>
              <a:t>Platoșa neprihănirii</a:t>
            </a:r>
            <a:br/>
            <a:r>
              <a:t>Să fie de-a pururi cu noi,</a:t>
            </a:r>
            <a:br/>
            <a:r>
              <a:t>Pe cap coiful mântuirii</a:t>
            </a:r>
            <a:br/>
            <a:r>
              <a:t>Și râvna Evangheliei.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În slavă eternă vom fi</a:t>
            </a:r>
            <a:br/>
            <a:r>
              <a:t>Acei ce am învins</a:t>
            </a:r>
            <a:br/>
            <a:r>
              <a:t>Și Domnul ne va da răsplata</a:t>
            </a:r>
            <a:br/>
            <a:r>
              <a:t>Așa cum ne-a tocmit.</a:t>
            </a:r>
            <a:br/>
            <a:r>
              <a:t>Veșnicia e aproape,</a:t>
            </a:r>
            <a:br/>
            <a:r>
              <a:t>Curând Isus va reveni</a:t>
            </a:r>
            <a:br/>
            <a:r>
              <a:t>Când zorile vor apare</a:t>
            </a:r>
            <a:br/>
            <a:r>
              <a:t>Și lupta se va sfârși.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