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pământ vom găsi și lacrimi și spini</a:t>
            </a:r>
            <a:br/>
            <a:r>
              <a:t>Dar cu Domnul vom fi fericiți,</a:t>
            </a:r>
            <a:br/>
            <a:r>
              <a:t>El e-aproape de noi când suntem în nevoi,</a:t>
            </a:r>
            <a:br/>
            <a:r>
              <a:t>Ne șoptește: „Eu n-am să vă las.”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O, vino azi la Domnul, nu amâna,</a:t>
            </a:r>
            <a:br/>
            <a:r>
              <a:t>Cu tine El va fi.</a:t>
            </a:r>
            <a:br/>
            <a:r>
              <a:t>Și dragostea Sa atunci o vei vedea</a:t>
            </a:r>
            <a:br/>
            <a:r>
              <a:t>Vino azi nu amâna!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Toți cei păcătoși pot să vină la El</a:t>
            </a:r>
            <a:br/>
            <a:r>
              <a:t>Căci Isus a murit în locul lor.</a:t>
            </a:r>
            <a:br/>
            <a:r>
              <a:t>El bate și-acum la inima ta</a:t>
            </a:r>
            <a:br/>
            <a:r>
              <a:t>Și așteaptă ca tu să-I deschizi.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O, vino azi la Domnul, nu amâna,</a:t>
            </a:r>
            <a:br/>
            <a:r>
              <a:t>Cu tine El va fi.</a:t>
            </a:r>
            <a:br/>
            <a:r>
              <a:t>Și dragostea Sa atunci o vei vedea</a:t>
            </a:r>
            <a:br/>
            <a:r>
              <a:t>Vino azi nu amâna!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în suflet te-ntrebi încotro s-o apuci</a:t>
            </a:r>
            <a:br/>
            <a:r>
              <a:t>Și nu vrei să renunți la păcat,</a:t>
            </a:r>
            <a:br/>
            <a:r>
              <a:t>Prieten drag, te îndemn: vino azi la Isus</a:t>
            </a:r>
            <a:br/>
            <a:r>
              <a:t>Și vei fii fericit în cer 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O, vino azi la Domnul, nu amâna,</a:t>
            </a:r>
            <a:br/>
            <a:r>
              <a:t>Cu tine El va fi.</a:t>
            </a:r>
            <a:br/>
            <a:r>
              <a:t>Și dragostea Sa atunci o vei vedea</a:t>
            </a:r>
            <a:br/>
            <a:r>
              <a:t>Vino azi nu amâna!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