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mine un ticălos</a:t>
            </a:r>
            <a:br/>
            <a:r>
              <a:t>Pentru tine un păcătos</a:t>
            </a:r>
            <a:br/>
            <a:r>
              <a:t>Pentru noi muri Isus Hristos.</a:t>
            </a:r>
            <a:br/>
            <a:r>
              <a:t>S-a jertfit sus pe Calvar,</a:t>
            </a:r>
            <a:br/>
            <a:r>
              <a:t>Viața Lui ne-a dat-o-n dar</a:t>
            </a:r>
            <a:br/>
            <a:r>
              <a:t>Ca să fim răscumpărați.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Este greu, da, este greu</a:t>
            </a:r>
            <a:br/>
            <a:r>
              <a:t>Când trăiești fără Dumnezeu,</a:t>
            </a:r>
            <a:br/>
            <a:r>
              <a:t>Dar te rog nu te uita</a:t>
            </a:r>
            <a:br/>
            <a:r>
              <a:t>La viața ta cea grea;</a:t>
            </a:r>
            <a:br/>
            <a:r>
              <a:t>Uită-te doar la Isus</a:t>
            </a:r>
            <a:br/>
            <a:r>
              <a:t>Ce la cruce El S-a dus</a:t>
            </a:r>
            <a:br/>
            <a:r>
              <a:t>Ca să moară pentru tine.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tine un păcătos,</a:t>
            </a:r>
            <a:br/>
            <a:r>
              <a:t>Pentru mine un ticălos,</a:t>
            </a:r>
            <a:br/>
            <a:r>
              <a:t>Pentru noi muri Isus Hristos.</a:t>
            </a:r>
            <a:br/>
            <a:r>
              <a:t>Vino acum la crucea Sa,</a:t>
            </a:r>
            <a:br/>
            <a:r>
              <a:t>Vino acum, nu amâna,</a:t>
            </a:r>
            <a:br/>
            <a:r>
              <a:t>Primește-n dar salvarea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