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Pleacă-ți genunchii Isus e-aici,</a:t>
            </a:r>
            <a:br/>
            <a:r>
              <a:t>Ridică mâini curate spre cer.</a:t>
            </a:r>
            <a:br/>
            <a:r>
              <a:t>Tronul de mărire e-n fața ta,</a:t>
            </a:r>
            <a:br/>
            <a:r>
              <a:t>Slava se coboară din el.</a:t>
            </a:r>
            <a:br/>
            <a:r>
              <a:t>Îndrăznește de intră în locul sfânt</a:t>
            </a:r>
            <a:br/>
            <a:r>
              <a:t>Spălat prin sângele Mielului.</a:t>
            </a:r>
            <a:br/>
            <a:r>
              <a:t>Vino cu cântări de mărire</a:t>
            </a:r>
            <a:br/>
            <a:r>
              <a:t>Osana, Mielului Preasfânt!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Rege-al regilor,</a:t>
            </a:r>
            <a:br/>
            <a:r>
              <a:t>Domn al domnilor</a:t>
            </a:r>
            <a:br/>
            <a:r>
              <a:t>Isus, Isus!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Vino cu povara din viața ta,</a:t>
            </a:r>
            <a:br/>
            <a:r>
              <a:t>Durerea ce te-apasă mereu.</a:t>
            </a:r>
            <a:br/>
            <a:r>
              <a:t>Mâna Lui Isus poate vindeca</a:t>
            </a:r>
            <a:br/>
            <a:r>
              <a:t>Povara și păcatul greu.</a:t>
            </a:r>
            <a:br/>
            <a:r>
              <a:t>Pacea ce coboară din cerul sfânt</a:t>
            </a:r>
            <a:br/>
            <a:r>
              <a:t>Dragostea și roadele ei</a:t>
            </a:r>
            <a:br/>
            <a:r>
              <a:t>Înțelepciunea și credința de neclintit</a:t>
            </a:r>
            <a:br/>
            <a:r>
              <a:t>Totul poți avea, doar să vrei.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