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Priviți în jur la tot ce vă-nconjoară</a:t>
            </a:r>
            <a:br/>
            <a:r>
              <a:t>Și vă-ntrebați în voi cin' l-a făcut</a:t>
            </a:r>
            <a:br/>
            <a:r>
              <a:t>Gândiți apoi la Cel cu ochi de pară</a:t>
            </a:r>
            <a:br/>
            <a:r>
              <a:t>Ce pot pătrunde-n tot ce-i nevăzut.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Dumnezeu, ce stă mai sus de stele</a:t>
            </a:r>
            <a:br/>
            <a:r>
              <a:t>Și ține toate cu al Său Cuvânt</a:t>
            </a:r>
            <a:br/>
            <a:r>
              <a:t>El le-a creat și-a pus viață-n ele</a:t>
            </a:r>
            <a:br/>
            <a:r>
              <a:t>În tot ce este-n cer și pe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cine-a pus parfum în floricele</a:t>
            </a:r>
            <a:br/>
            <a:r>
              <a:t>Și cine-n păsărele-a pus cântări</a:t>
            </a:r>
            <a:br/>
            <a:r>
              <a:t>O, cine pune toamna gându-n ele</a:t>
            </a:r>
            <a:br/>
            <a:r>
              <a:t>Ca de la noi să plece-n alte țări.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cine-mbracă munții cu verdeață</a:t>
            </a:r>
            <a:br/>
            <a:r>
              <a:t>Și cine 'nalță uriașe stânci</a:t>
            </a:r>
            <a:br/>
            <a:r>
              <a:t>O, cine-n fiare-atât curaj le pune</a:t>
            </a:r>
            <a:br/>
            <a:r>
              <a:t>Ca să petreacă noaptea-n văi adânci.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