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Am sărit, sunt chemat, mi s-a spus</a:t>
            </a:r>
            <a:br/>
            <a:r>
              <a:t>Să pornesc spre Casa Domnului</a:t>
            </a:r>
            <a:br/>
            <a:r>
              <a:t>Sunt fericit să-L slăvesc pe Isus</a:t>
            </a:r>
            <a:br/>
            <a:r>
              <a:t>Și să-L laud În Casa Lui. :/</a:t>
            </a:r>
            <a:br/>
            <a:r>
              <a:t>(Și să-L laud pe-al meu Isus.)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Doar prin har suntem toți prezenți</a:t>
            </a:r>
            <a:br/>
            <a:r>
              <a:t>Să-L slăvim pe Dumnezeu.</a:t>
            </a:r>
            <a:br/>
            <a:r>
              <a:t>Înălțăm mâini curate spre cer</a:t>
            </a:r>
            <a:br/>
            <a:r>
              <a:t>Și cu gura Îl slăvim cântând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