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Sunt aici, la dispoziția Ta,</a:t>
            </a:r>
            <a:br/>
            <a:r>
              <a:t>Cheamă-mă, Te voi asculta.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Ogoarele sunt gata de recoltă</a:t>
            </a:r>
            <a:br/>
            <a:r>
              <a:t>Dar lucrătorii sunt așa puțini!</a:t>
            </a:r>
            <a:br/>
            <a:r>
              <a:t>Mă dăruiesc o, Doamne-n întregime</a:t>
            </a:r>
            <a:br/>
            <a:r>
              <a:t>Ca să culeg recolta dintre spini.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 timpul potrivit pentru popoare</a:t>
            </a:r>
            <a:br/>
            <a:r>
              <a:t>Mai sunt în zgură încă mari comori.</a:t>
            </a:r>
            <a:br/>
            <a:r>
              <a:t>Isus mai cheamă oameni în lucrare</a:t>
            </a:r>
            <a:br/>
            <a:r>
              <a:t>Să fie toți cu El biruitori.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Suntem noi sare pentru lumea aceasta?</a:t>
            </a:r>
            <a:br/>
            <a:r>
              <a:t>În întuneric suntem noi lumini?</a:t>
            </a:r>
            <a:br/>
            <a:r>
              <a:t>Trăim ca Domnu-n vorbă și în faptă,</a:t>
            </a:r>
            <a:br/>
            <a:r>
              <a:t>Să știe lumea că suntem creștini!?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