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Căutați pe Domnul</a:t>
            </a:r>
            <a:br/>
            <a:r>
              <a:t>Câtă vreme se poate găsi</a:t>
            </a:r>
            <a:br/>
            <a:r>
              <a:t>Să chemăm Numele Lui cel Mare</a:t>
            </a:r>
            <a:br/>
            <a:r>
              <a:t>Care poate și azi mântui.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Căci Domnul nu dorește moartea păcătosului</a:t>
            </a:r>
            <a:br/>
            <a:r>
              <a:t>Și-ar vrea să se întoarcă din calea lui cea rea</a:t>
            </a:r>
            <a:br/>
            <a:r>
              <a:t>Să vină la lumină și să fie mântuit</a:t>
            </a:r>
            <a:br/>
            <a:r>
              <a:t>Căci ziua mântuirii e-aproape pe sfârșit.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Căci Dumnezeu nu ține-n seamă</a:t>
            </a:r>
            <a:br/>
            <a:r>
              <a:t>al tău necunoscut</a:t>
            </a:r>
            <a:br/>
            <a:r>
              <a:t>A ta necunoștință în care te-ai zbătut</a:t>
            </a:r>
            <a:br/>
            <a:r>
              <a:t>El și-a deschis o poartă pe care poți veni</a:t>
            </a:r>
            <a:br/>
            <a:r>
              <a:t>E poarta mântuirii deci nu mai zăbovi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Căci Domnul pentru tine pe cruce a murit</a:t>
            </a:r>
            <a:br/>
            <a:r>
              <a:t>Acolo pe Golgota să fi tu mântuit</a:t>
            </a:r>
            <a:br/>
            <a:r>
              <a:t>Iar Tatăl din mărire dintre morți L-a înviat</a:t>
            </a:r>
            <a:br/>
            <a:r>
              <a:t>Prin marea Lui iubire să fi și tu salvat.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Deci vino la izvorul care curge neîncetat</a:t>
            </a:r>
            <a:br/>
            <a:r>
              <a:t>Și bea din apa vieții tu suflet însetat</a:t>
            </a:r>
            <a:br/>
            <a:r>
              <a:t>Căci mâine se prea poate să fie prea târziu</a:t>
            </a:r>
            <a:br/>
            <a:r>
              <a:t>Deci vino azi la Domnul din moarte și pustiu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cer e sărbătoare pentru omul păcătos</a:t>
            </a:r>
            <a:br/>
            <a:r>
              <a:t>Când el de la pierzare se-ntoarce la Hristos</a:t>
            </a:r>
            <a:br/>
            <a:r>
              <a:t>N-ai vrea să fi acuma acel om mulțumit</a:t>
            </a:r>
            <a:br/>
            <a:r>
              <a:t>Întoarce-te la Domnul ca să fi mântuit.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