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Ce frumos, ce plăcut e să fii creștin</a:t>
            </a:r>
            <a:br/>
            <a:r>
              <a:t>Să trăiești prin credință mereu,</a:t>
            </a:r>
            <a:br/>
            <a:r>
              <a:t>Să te simți un copil al Lui Dumnezeu,</a:t>
            </a:r>
            <a:br/>
            <a:r>
              <a:t>Ce plăcut e să fii creștin!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Când eram rătăcit Isus m-a aflat</a:t>
            </a:r>
            <a:br/>
            <a:r>
              <a:t>Din păcat El m-a ridicat,</a:t>
            </a:r>
            <a:br/>
            <a:r>
              <a:t>Viața El mi-a schimbat și m-a luminat</a:t>
            </a:r>
            <a:br/>
            <a:r>
              <a:t>Isus, prietenul meu minunat.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Ce frumos, ce plăcut e să fii creștin</a:t>
            </a:r>
            <a:br/>
            <a:r>
              <a:t>Să trăiești prin credință mereu,</a:t>
            </a:r>
            <a:br/>
            <a:r>
              <a:t>Să te simți un copil al Lui Dumnezeu,</a:t>
            </a:r>
            <a:br/>
            <a:r>
              <a:t>Ce plăcut e să fii creștin!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Zi de zi, ceas de ceas, eu mă simt iubit</a:t>
            </a:r>
            <a:br/>
            <a:r>
              <a:t>Am în sufletul meu pe Isus,</a:t>
            </a:r>
            <a:br/>
            <a:r>
              <a:t>El e Mântuitorul meu drag și scump</a:t>
            </a:r>
            <a:br/>
            <a:r>
              <a:t>Ce veghează la viața mea.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Ce frumos, ce plăcut e să fii creștin</a:t>
            </a:r>
            <a:br/>
            <a:r>
              <a:t>Să trăiești prin credință mereu,</a:t>
            </a:r>
            <a:br/>
            <a:r>
              <a:t>Să te simți un copil al Lui Dumnezeu,</a:t>
            </a:r>
            <a:br/>
            <a:r>
              <a:t>Ce plăcut e să fii creștin!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Nu mai sta azi pe gânduri tu suflet pierdut,</a:t>
            </a:r>
            <a:br/>
            <a:r>
              <a:t>Vin' la Isus, azi roagă-te Lui,</a:t>
            </a:r>
            <a:br/>
            <a:r>
              <a:t>Vin' la viața creștină, ridică-te sus,</a:t>
            </a:r>
            <a:br/>
            <a:r>
              <a:t>Fă un sfânt legământ cu Isus.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Ce frumos, ce plăcut e să fii creștin</a:t>
            </a:r>
            <a:br/>
            <a:r>
              <a:t>Să trăiești prin credință mereu,</a:t>
            </a:r>
            <a:br/>
            <a:r>
              <a:t>Să te simți un copil al Lui Dumnezeu,</a:t>
            </a:r>
            <a:br/>
            <a:r>
              <a:t>Ce plăcut e să fii creștin!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