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Domnul meu Îți mulțumesc</a:t>
            </a:r>
            <a:br/>
            <a:r>
              <a:t>Pentru tot ce Tu mi-ai dat</a:t>
            </a:r>
            <a:br/>
            <a:r>
              <a:t>Pentru că mi-ai dat viață,</a:t>
            </a:r>
            <a:br/>
            <a:r>
              <a:t>Pentru că m-ai luminat</a:t>
            </a:r>
            <a:br/>
            <a:r>
              <a:t>O, Domnul meu mă-ncred în Tine</a:t>
            </a:r>
            <a:br/>
            <a:r>
              <a:t>Zi de zi Îți simt iubirea</a:t>
            </a:r>
            <a:br/>
            <a:r>
              <a:t>Voia Ta vreau s-o fac tot mereu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clipa cînd Te-am primit Domnul meu</a:t>
            </a:r>
            <a:br/>
            <a:r>
              <a:t>Mi-ai liniștit sufletul</a:t>
            </a:r>
            <a:br/>
            <a:r>
              <a:t>Tu mi-ai schimbat toată viața într-o zi</a:t>
            </a:r>
            <a:br/>
            <a:r>
              <a:t>Tu mai făcut fericit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clipa cînd Te-am primit Domnul meu</a:t>
            </a:r>
            <a:br/>
            <a:r>
              <a:t>Mi-ai liniștit sufletul</a:t>
            </a:r>
            <a:br/>
            <a:r>
              <a:t>Prin Harul Tău m-ai salvat de păcat</a:t>
            </a:r>
            <a:br/>
            <a:r>
              <a:t>Mi-ai mântuit sufletul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