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Iartă-mă, (x3)</a:t>
            </a:r>
            <a:br/>
            <a:r>
              <a:t>Dumnezeul meu!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Pentru gândul nesfințit,</a:t>
            </a:r>
            <a:br/>
            <a:r>
              <a:t>Pentru patima-n priviri,</a:t>
            </a:r>
            <a:br/>
            <a:r>
              <a:t>Pentru vorba-mi fără har</a:t>
            </a:r>
            <a:br/>
            <a:r>
              <a:t>Doamne, iartă-mă Tu iar.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Pentru timpul meu pierdut,</a:t>
            </a:r>
            <a:br/>
            <a:r>
              <a:t>Fără rodul ce l-ai vrut,</a:t>
            </a:r>
            <a:br/>
            <a:r>
              <a:t>Fără dragostea cu jar,</a:t>
            </a:r>
            <a:br/>
            <a:r>
              <a:t>Doamne, iartă-mă Tu iar.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Pentru felul meu firesc</a:t>
            </a:r>
            <a:br/>
            <a:r>
              <a:t>Printre oameni când pășesc,</a:t>
            </a:r>
            <a:br/>
            <a:r>
              <a:t>Pentru traiu-mi în zadar</a:t>
            </a:r>
            <a:br/>
            <a:r>
              <a:t>Doamne, iartă-mă Tu iar.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Pentru nevegherea mea</a:t>
            </a:r>
            <a:br/>
            <a:r>
              <a:t>De-a rămâne-n voia Ta,</a:t>
            </a:r>
            <a:br/>
            <a:r>
              <a:t>Pentru tot ce-a fost murdar</a:t>
            </a:r>
            <a:br/>
            <a:r>
              <a:t>Doamne, iartă-mă Tu iar. :/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Doar iertarea ce mi-o dai</a:t>
            </a:r>
            <a:br/>
            <a:r>
              <a:t>Îmi păstrează al păcii rai</a:t>
            </a:r>
            <a:br/>
            <a:r>
              <a:t>Și mă zboară iar și iar</a:t>
            </a:r>
            <a:br/>
            <a:r>
              <a:t>Doamne-n veșnicu-Ți hotar.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