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Lăudați pe Isus,lăudați pe Isus,</a:t>
            </a:r>
            <a:br/>
            <a:r>
              <a:t>Cu braț puternic El domnește!</a:t>
            </a:r>
            <a:br/>
            <a:r>
              <a:t>Lăudați pe Isus,lăudați pe Isus,</a:t>
            </a:r>
            <a:br/>
            <a:r>
              <a:t>Suntem poporul ce-L iubește.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Suntem poporul Celui ce-a-nviat</a:t>
            </a:r>
            <a:br/>
            <a:r>
              <a:t>El este Rege, Isus ne-a salvat!</a:t>
            </a:r>
            <a:br/>
            <a:r>
              <a:t>(Și din nou vă spun: R:... 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